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306" r:id="rId2"/>
    <p:sldId id="307" r:id="rId3"/>
    <p:sldId id="303" r:id="rId4"/>
    <p:sldId id="308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67" d="100"/>
          <a:sy n="67" d="100"/>
        </p:scale>
        <p:origin x="-1512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473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187624" y="620688"/>
            <a:ext cx="7776864" cy="4948882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Roedd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wlad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honno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fugeiliaid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gwylio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praidd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rhag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llarpio'r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lle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daeth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angel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didwyll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dedwydd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draethu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iddynt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newydd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ne',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hyddysg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gyhoeddi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Crist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wedi'i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mawr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ydyw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daioni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Iôr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179512" y="404664"/>
            <a:ext cx="8784976" cy="4948882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bugeiliaid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 </a:t>
            </a: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aethon</a:t>
            </a:r>
            <a:r>
              <a:rPr lang="en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Fethlem</a:t>
            </a:r>
            <a:r>
              <a:rPr lang="en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dre</a:t>
            </a:r>
            <a:r>
              <a:rPr lang="en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 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											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dirion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hwy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gawson</a:t>
            </a:r>
            <a:r>
              <a:rPr lang="en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 Un </a:t>
            </a: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cyfion</a:t>
            </a:r>
            <a:r>
              <a:rPr lang="en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côr</a:t>
            </a:r>
            <a:r>
              <a:rPr lang="en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/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Mab</a:t>
            </a:r>
            <a:r>
              <a:rPr lang="en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</a:t>
            </a:r>
            <a:r>
              <a:rPr lang="en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tragwyddoldeb</a:t>
            </a:r>
            <a:r>
              <a:rPr lang="en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3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gorwedd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preseb</a:t>
            </a:r>
            <a:endParaRPr lang="en-GB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Tri'n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undeb</a:t>
            </a:r>
            <a:r>
              <a:rPr lang="en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purdeb</a:t>
            </a:r>
            <a:r>
              <a:rPr lang="en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heb</a:t>
            </a:r>
            <a:r>
              <a:rPr lang="en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ball,</a:t>
            </a:r>
          </a:p>
          <a:p>
            <a:pPr algn="l"/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cydganwn</a:t>
            </a:r>
            <a:r>
              <a:rPr lang="en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ogoniant</a:t>
            </a:r>
            <a:r>
              <a:rPr lang="en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felys</a:t>
            </a:r>
            <a:r>
              <a:rPr lang="en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foliant</a:t>
            </a:r>
            <a:r>
              <a:rPr lang="en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3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fe'n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tynnodd</a:t>
            </a:r>
            <a:r>
              <a:rPr lang="en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GB" sz="3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feddiant</a:t>
            </a:r>
            <a:r>
              <a:rPr lang="en-GB" sz="3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fall</a:t>
            </a:r>
            <a:r>
              <a:rPr lang="en-GB" sz="3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22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187624" y="274638"/>
            <a:ext cx="7704856" cy="344239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Nac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ofnwch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blant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Seion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en-GB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welir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duwiolion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a'u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gynau'n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gwynion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lân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wedi'u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cannu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yng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ngwerthfawr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waed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maint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i'w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baeddu'n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rhyddion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cystudd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canmol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Harglwydd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cario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hardd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balmwydd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bob 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8110661" y="6095618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  <a:cs typeface="Arial" pitchFamily="34" charset="0"/>
              </a:rPr>
              <a:t>4</a:t>
            </a:r>
            <a:endParaRPr lang="cy-GB" altLang="cy-GB" sz="5000" dirty="0">
              <a:latin typeface="Webdings" pitchFamily="18" charset="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57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930542" y="6163717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555776" y="6536377"/>
            <a:ext cx="65527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/>
            <a:r>
              <a:rPr lang="en-US" sz="1200" dirty="0">
                <a:latin typeface="Arial" pitchFamily="34" charset="0"/>
                <a:cs typeface="Arial" pitchFamily="34" charset="0"/>
              </a:rPr>
              <a:t>SIÔN EBRILL, 1745-1836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>
          <a:xfrm>
            <a:off x="1043608" y="346646"/>
            <a:ext cx="8064896" cy="344239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teyrnas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uwch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daear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en-GB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haul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hawddgar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heb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garchar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</a:t>
            </a: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ŷ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bachgen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bach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fydd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testun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fu'n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gwaedu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prynu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algn="l"/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ffyddlon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gantorion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en-GB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nifer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plant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Seion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bôm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ninnau'r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lang="en-GB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moddion</a:t>
            </a:r>
            <a:r>
              <a:rPr lang="en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Amen</a:t>
            </a:r>
            <a:r>
              <a:rPr lang="en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30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163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159</cp:revision>
  <dcterms:modified xsi:type="dcterms:W3CDTF">2015-03-24T13:13:02Z</dcterms:modified>
</cp:coreProperties>
</file>